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05278-5ACE-4B55-9FDE-6D16EBECA8F8}" type="datetimeFigureOut">
              <a:rPr lang="th-TH" smtClean="0"/>
              <a:t>27/03/62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588B0-4280-4CF7-A07D-6F0144E902F0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1571604" y="714356"/>
            <a:ext cx="6294057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h-TH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+mj-cs"/>
              </a:rPr>
              <a:t>การเพาะถั่วงอกปลอดสารพิษในคอนโด</a:t>
            </a:r>
          </a:p>
        </p:txBody>
      </p:sp>
      <p:pic>
        <p:nvPicPr>
          <p:cNvPr id="6" name="รูปภาพ 5" descr="ถั่วงอกคอนโดฯ แบบที่เพาะในกะละมัง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571612"/>
            <a:ext cx="7000924" cy="43577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357166"/>
            <a:ext cx="842968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อุปกรณ์ที่ต้อง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1.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เมล็ดถั่วเขียวคุณภาพดี (ถั่วเขียว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กิโลกรัม จะสามารถเพาะถั่วงอกได้ ประมาณ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5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กิโลกรัม)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en-US" sz="3600" b="1" dirty="0" smtClean="0"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2.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ถังพลาสติกสีดำ เส้นผ่าศูนย์กลาง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12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นิ้ว เจาะรูระบายน้ำกลมๆที่ด้านข้างก้นถัง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รู ขนาด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0.5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นิ้ว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3.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ตะแกรงลวดวงกลม เส้นผ่าศูนย์กลาง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10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นิ้ว ขาสูงประมาณ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1.5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นิ้ว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4.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ตะแกรงพลาสติกสีดำ ตัดเป็นวงกลม ขนาดเท่าภาชนะเพาะ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จำนวน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4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ชิ้น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5.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กระสอบป่าน ตัดเป็นวงกลม ขนาดเท่าภาชนะเพาะ จำนวน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5 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ชิ้น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6.</a:t>
            </a: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อุปกรณ์อื่นๆ เช่น ถังแช่เมล็ด สายยาง น้ำสะอาด กะละมัง ตะแกรงล้างถั่วงอก</a:t>
            </a:r>
            <a:endParaRPr kumimoji="0" lang="th-TH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571480"/>
            <a:ext cx="8643998" cy="546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7018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วิธีการเพาะให้ได้คุณภาพดี</a:t>
            </a:r>
            <a:endParaRPr lang="en-US" sz="3600" b="1" dirty="0"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1.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ใช้เมล็ดถั่วเขียว ประมาณ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70-100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กรัม แช่เมล็ดในน้ำธรรมดาหรือน้ำอุ่น ประมาณ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6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ชั่วโมง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dirty="0" smtClean="0"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2.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ล้างเมล็ดถั่วเขียวที่แช่ให้สะอาด โดยล้างเอาสิ่งเจือปนและเมล็ดพองตัวออกทิ้ง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dirty="0" smtClean="0"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3.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ล้างเมล็ดถั่วเขียวที่แช่ในน้ำสะอาด แล้วใส่ในภาชนะที่เตรียมเพาะ โดยโรยและเกลี่ยเมล็ดให้เสมอกันบนตะแกรงพลาสติกชั้นแรกล่างสุด (เกลี่ยเมล็ดที่เพาะให้เต็มแผ่นตะแกร่งเสมอกัน) ปิดทับด้วยกระสอบ จากนั้น ชั้นที่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2-4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ทำเหมือนกับชั้นแรก รวม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4-5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ชั้น แต่ไม่ควรเกิน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5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ชั้น นำไปไว้ในที่ร่มและเย็น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4.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รดน้ำทุกวัน วันละ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3-4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ครั้ง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5.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เมื่อเพาะถึง วันที่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3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นำถั่วงอกที่ได้มาตัดราก ล้างเอาเปลือกถั่วเขียวออก จะได้ถั่วสำหรับบริโภค ประมาณ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2-2.5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กิโลกรัม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ไม่มีคำอธิบายรูปภาพ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7158" y="214290"/>
            <a:ext cx="8429684" cy="657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7018" tIns="45720" rIns="-10474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เทคนิค(เคล็ดลับ) เพาะถั่วงอกเป็นการค้า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 	กรณีที่ผู้สนใจต้องการเพาะถั่วงอกในอุตสาหกรรมขนาดย่อม หรือ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“</a:t>
            </a: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แบบการค้า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” </a:t>
            </a: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มีเทคนิคการเพาะ ดังนี้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การเลือกเมล็ดถั่วเขียว ต้องเป็นเมล็ดที่มีคุณภาพดี ไม่ใหม่หรือเก่าเกินไป เมล็ดไม่ถูกฝนในระยะการเก็บเกี่ยว ปลอดโรคแมลงทำลาย อายุเก็บรักษา ประมาณ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3-6 </a:t>
            </a: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เดือน เพราะเมล็ดใหม่จะมีเมล็ดแข็ง ประมาณ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5-20 </a:t>
            </a: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เปอร์เซ็นต์ เมล็ดเก่าจะเป็นเมล็ดเสื่อมคุณภาพ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ภาชนะเพาะถั่วงอก เป็นภาชนะที่มีผิวเรียบทรงกระบอก หรือมีปากภาชนะแคบเล็กน้อย เพื่อจำกัดพื้นที่ในการงอกให้ถั่วงอกมีลักษณะอวบอ้วน และภาชนะควรมีสีดำป้องกันแสงสว่าง ทำให้ถั่วงอกมีสีขาว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57158" y="285728"/>
            <a:ext cx="8429684" cy="638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7018" tIns="45720" rIns="-10474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เทคนิค(เคล็ดลับ) เพาะถั่วงอกเป็นการค้า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การเพาะเตรียมเมล็ดก่อนเพาะ แช่เมล็ดเพาะเพื่อช่วยเร่งระยะเวลาการเพาะถั่วงอกให้เร็วขึ้นในชั่วโมงแรกของการแช่น้ำ ควรเลือกเมล็ดที่พอง เมล็ดแตกทิ้ง เมล็ดเหล่านี้จะเป็นสาเหตุทำให้ถั่วงอกเน่าได้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น้ำ เป็นปัจจัยสำคัญต่อการงอก ควรเป็นน้ำสะอาด การให้น้ำควรให้อย่างสม่ำเสมอ ให้ในปริมาณที่มากพอ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ระยะในการเพาะถั่วงอก ประมาณ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3-4 </a:t>
            </a: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วัน ซึ่งระยะเวลาขึ้นอยู่กับอุณหภูมิ ภาชนะ วัสดุเพาะ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การใช้สารเคมีกับถั่วงอก สามารถใช้ที่ไม่เป็นอันตรายต่อร่างกาย เช่น สารส้ม แช่ถั่วงอก เพื่อช่วยให้ถั่วงอกกรอบมีสีขาว แต่ไม่ควรใช้สารฟอกขาว เช่น โซเดียมไฮโดรซัลไฟด์ โซดาไฟ </a:t>
            </a:r>
            <a:r>
              <a:rPr kumimoji="0" lang="th-TH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ฟอร์มาลีน</a:t>
            </a: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Times New Roman" pitchFamily="18" charset="0"/>
                <a:cs typeface="TH SarabunPSK" pitchFamily="34" charset="-34"/>
              </a:rPr>
              <a:t> เพราะเป็นอันตรายต่อสุขภาพทั้งสิ้น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ngsana New" pitchFamily="18" charset="-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405</Words>
  <Application>Microsoft Office PowerPoint</Application>
  <PresentationFormat>นำเสนอทางหน้าจอ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</vt:i4>
      </vt:variant>
    </vt:vector>
  </HeadingPairs>
  <TitlesOfParts>
    <vt:vector size="7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user</dc:creator>
  <cp:lastModifiedBy>user</cp:lastModifiedBy>
  <cp:revision>1</cp:revision>
  <dcterms:created xsi:type="dcterms:W3CDTF">2019-03-27T08:25:50Z</dcterms:created>
  <dcterms:modified xsi:type="dcterms:W3CDTF">2019-03-27T08:50:24Z</dcterms:modified>
</cp:coreProperties>
</file>