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00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339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782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570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800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74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946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4196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55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5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362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3185E-4504-4BD6-823C-EB77672AA710}" type="datetimeFigureOut">
              <a:rPr lang="th-TH" smtClean="0"/>
              <a:t>10/07/64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C169-83A0-4525-94E5-87C9B2C3A4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75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รูปภาพ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00"/>
            <a:ext cx="9187252" cy="6835364"/>
          </a:xfrm>
          <a:prstGeom prst="rect">
            <a:avLst/>
          </a:prstGeom>
        </p:spPr>
      </p:pic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236285" y="3746135"/>
            <a:ext cx="6563072" cy="195699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cs typeface="#TS  R 2143 Normal" pitchFamily="18" charset="-34"/>
                <a:sym typeface="Wingdings 2"/>
              </a:rPr>
              <a:t>เปิดสูตรพิธี</a:t>
            </a:r>
            <a:r>
              <a:rPr lang="th-TH" dirty="0" smtClean="0">
                <a:cs typeface="#TS  R 2143 Normal" pitchFamily="18" charset="-34"/>
                <a:sym typeface="Wingdings 2"/>
              </a:rPr>
              <a:t>ทำ</a:t>
            </a:r>
            <a:r>
              <a:rPr lang="th-TH" dirty="0" err="1" smtClean="0">
                <a:cs typeface="#TS  R 2143 Normal" pitchFamily="18" charset="-34"/>
                <a:sym typeface="Wingdings 2"/>
              </a:rPr>
              <a:t>สเปร์ย</a:t>
            </a:r>
            <a:r>
              <a:rPr lang="th-TH" dirty="0" err="1" smtClean="0">
                <a:cs typeface="#TS  R 2143 Normal" pitchFamily="18" charset="-34"/>
                <a:sym typeface="Wingdings 2"/>
              </a:rPr>
              <a:t>ล้าง</a:t>
            </a:r>
            <a:r>
              <a:rPr lang="th-TH" dirty="0" smtClean="0">
                <a:cs typeface="#TS  R 2143 Normal" pitchFamily="18" charset="-34"/>
                <a:sym typeface="Wingdings 2"/>
              </a:rPr>
              <a:t>มือง่ายๆ</a:t>
            </a:r>
          </a:p>
          <a:p>
            <a:pPr marL="0" indent="0">
              <a:buNone/>
            </a:pPr>
            <a:r>
              <a:rPr lang="th-TH" dirty="0" smtClean="0">
                <a:cs typeface="#TS  R 2143 Normal" pitchFamily="18" charset="-34"/>
                <a:sym typeface="Wingdings 2"/>
              </a:rPr>
              <a:t>ทำได้ด้วยตนเอง</a:t>
            </a:r>
          </a:p>
          <a:p>
            <a:pPr marL="0" indent="0">
              <a:buNone/>
            </a:pPr>
            <a:r>
              <a:rPr lang="th-TH" dirty="0" smtClean="0">
                <a:cs typeface="#TS  R 2143 Normal" pitchFamily="18" charset="-34"/>
                <a:sym typeface="Wingdings 2"/>
              </a:rPr>
              <a:t>ไม่ต้องหาซื้อให้วุ่นวายอีกต่อไป   </a:t>
            </a:r>
            <a:endParaRPr lang="th-TH" dirty="0">
              <a:cs typeface="#TS  R 2143 Normal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71915" y="2581233"/>
            <a:ext cx="80586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การ</a:t>
            </a:r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ทำ</a:t>
            </a:r>
            <a:r>
              <a:rPr lang="th-TH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สเปร์ย</a:t>
            </a:r>
            <a:r>
              <a:rPr lang="th-TH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ล้าง</a:t>
            </a:r>
            <a:r>
              <a:rPr lang="th-TH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มือง่ายๆ ด้วยตนเอง</a:t>
            </a:r>
            <a:endParaRPr lang="th-TH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2564406" y="1225855"/>
            <a:ext cx="4058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กศน</a:t>
            </a:r>
            <a:r>
              <a:rPr lang="th-TH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.ตำบลหัวฝาย</a:t>
            </a:r>
            <a:endParaRPr lang="th-TH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3" name="วงรี 12"/>
          <p:cNvSpPr/>
          <p:nvPr/>
        </p:nvSpPr>
        <p:spPr>
          <a:xfrm>
            <a:off x="5879093" y="3431982"/>
            <a:ext cx="2542780" cy="1581194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วงรี 9"/>
          <p:cNvSpPr/>
          <p:nvPr/>
        </p:nvSpPr>
        <p:spPr>
          <a:xfrm>
            <a:off x="997457" y="1228774"/>
            <a:ext cx="1566949" cy="1385115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6" name="รูปภาพ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846" y="1173028"/>
            <a:ext cx="1799027" cy="177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" y="0"/>
            <a:ext cx="9187252" cy="6835364"/>
          </a:xfrm>
          <a:prstGeom prst="rect">
            <a:avLst/>
          </a:prstGeom>
        </p:spPr>
      </p:pic>
      <p:sp>
        <p:nvSpPr>
          <p:cNvPr id="6" name="สี่เหลี่ยมผืนผ้า 5"/>
          <p:cNvSpPr/>
          <p:nvPr/>
        </p:nvSpPr>
        <p:spPr>
          <a:xfrm>
            <a:off x="2575426" y="580644"/>
            <a:ext cx="4058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กศน</a:t>
            </a:r>
            <a:r>
              <a:rPr lang="th-TH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.ตำบลหัวฝาย</a:t>
            </a:r>
            <a:endParaRPr lang="th-TH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949588" y="392634"/>
            <a:ext cx="1566949" cy="1385115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9070" y="0"/>
            <a:ext cx="1643316" cy="1624840"/>
          </a:xfrm>
          <a:prstGeom prst="rect">
            <a:avLst/>
          </a:prstGeom>
        </p:spPr>
      </p:pic>
      <p:sp>
        <p:nvSpPr>
          <p:cNvPr id="10" name="ข้าวหลามตัด 9"/>
          <p:cNvSpPr/>
          <p:nvPr/>
        </p:nvSpPr>
        <p:spPr>
          <a:xfrm>
            <a:off x="446108" y="1995973"/>
            <a:ext cx="1843071" cy="1656184"/>
          </a:xfrm>
          <a:prstGeom prst="diamond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ข้าวหลามตัด 10"/>
          <p:cNvSpPr/>
          <p:nvPr/>
        </p:nvSpPr>
        <p:spPr>
          <a:xfrm>
            <a:off x="5508104" y="2139414"/>
            <a:ext cx="1733951" cy="1649626"/>
          </a:xfrm>
          <a:prstGeom prst="diamond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ข้าวหลามตัด 11"/>
          <p:cNvSpPr/>
          <p:nvPr/>
        </p:nvSpPr>
        <p:spPr>
          <a:xfrm>
            <a:off x="7164288" y="1412776"/>
            <a:ext cx="1800200" cy="1702296"/>
          </a:xfrm>
          <a:prstGeom prst="diamond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ข้าวหลามตัด 12"/>
          <p:cNvSpPr/>
          <p:nvPr/>
        </p:nvSpPr>
        <p:spPr>
          <a:xfrm>
            <a:off x="2411760" y="2060848"/>
            <a:ext cx="1742610" cy="1797218"/>
          </a:xfrm>
          <a:prstGeom prst="diamond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สี่เหลี่ยมผืนผ้ามุมมน 13"/>
          <p:cNvSpPr/>
          <p:nvPr/>
        </p:nvSpPr>
        <p:spPr>
          <a:xfrm>
            <a:off x="546303" y="3783355"/>
            <a:ext cx="1656183" cy="7108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แอลกอฮอล์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95 %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 </a:t>
            </a:r>
            <a:endParaRPr lang="th-TH" sz="1800" dirty="0" smtClean="0">
              <a:solidFill>
                <a:schemeClr val="accent6">
                  <a:lumMod val="75000"/>
                </a:schemeClr>
              </a:solidFill>
              <a:cs typeface="#TS  R 2143 Normal" pitchFamily="18" charset="-34"/>
            </a:endParaRPr>
          </a:p>
          <a:p>
            <a:pPr algn="ctr"/>
            <a:r>
              <a:rPr lang="th-TH" sz="16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ขนาด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60 </a:t>
            </a:r>
            <a:r>
              <a:rPr lang="th-TH" sz="16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มล.</a:t>
            </a:r>
            <a:endParaRPr lang="th-TH" sz="1600" dirty="0">
              <a:solidFill>
                <a:schemeClr val="accent6">
                  <a:lumMod val="75000"/>
                </a:schemeClr>
              </a:solidFill>
              <a:cs typeface="#TS  R 2143 Normal" pitchFamily="18" charset="-34"/>
            </a:endParaRPr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3491880" y="3789040"/>
            <a:ext cx="1215506" cy="5418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กรี</a:t>
            </a:r>
            <a:r>
              <a:rPr lang="th-TH" sz="1800" dirty="0" err="1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นเซอรีน</a:t>
            </a:r>
            <a:endParaRPr lang="th-TH" sz="1600" dirty="0">
              <a:solidFill>
                <a:schemeClr val="accent6">
                  <a:lumMod val="75000"/>
                </a:schemeClr>
              </a:solidFill>
              <a:cs typeface="#TS  R 2143 Normal" pitchFamily="18" charset="-34"/>
            </a:endParaRP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5004048" y="3793569"/>
            <a:ext cx="1296145" cy="4995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กระบอกฉีดยา</a:t>
            </a:r>
            <a:endParaRPr lang="th-TH" sz="1600" dirty="0">
              <a:solidFill>
                <a:schemeClr val="accent6">
                  <a:lumMod val="75000"/>
                </a:schemeClr>
              </a:solidFill>
              <a:cs typeface="#TS  R 2143 Normal" pitchFamily="18" charset="-34"/>
            </a:endParaRPr>
          </a:p>
        </p:txBody>
      </p:sp>
      <p:sp>
        <p:nvSpPr>
          <p:cNvPr id="17" name="สี่เหลี่ยมผืนผ้ามุมมน 16"/>
          <p:cNvSpPr/>
          <p:nvPr/>
        </p:nvSpPr>
        <p:spPr>
          <a:xfrm>
            <a:off x="7471599" y="3284984"/>
            <a:ext cx="1185577" cy="5333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บรรจุภัณฑ์</a:t>
            </a:r>
            <a:endParaRPr lang="th-TH" sz="1600" dirty="0">
              <a:solidFill>
                <a:schemeClr val="accent6">
                  <a:lumMod val="75000"/>
                </a:schemeClr>
              </a:solidFill>
              <a:cs typeface="#TS  R 2143 Normal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331" y="1577766"/>
            <a:ext cx="4781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ส่วนผสมและอุปกรณ์ที่ใช้</a:t>
            </a:r>
            <a:endParaRPr lang="th-TH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281136" y="4653136"/>
            <a:ext cx="8683352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1.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เอทิล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แอลอฮอล์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95%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หรือแอ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กอฮอล์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ล้างแผล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60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มล.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1 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ขวด </a:t>
            </a:r>
            <a:r>
              <a:rPr lang="th-TH" sz="2000" dirty="0" smtClean="0">
                <a:latin typeface="_Layiji MaHaNiYom V 1.2" pitchFamily="2" charset="0"/>
                <a:cs typeface="_Layiji MaHaNiYom V 1.2" pitchFamily="2" charset="0"/>
              </a:rPr>
              <a:t>(หาซื้อได้ตามร้านสะดวกซื้อทั่วไป)</a:t>
            </a:r>
            <a:endParaRPr lang="th-TH" dirty="0" smtClean="0">
              <a:latin typeface="_Layiji MaHaNiYom V 1.2" pitchFamily="2" charset="0"/>
              <a:cs typeface="_Layiji MaHaNiYom V 1.2" pitchFamily="2" charset="0"/>
            </a:endParaRP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2.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กลี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เซอรีน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15 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กรัม ประมาณ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1 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ขวดขนาดเล็ก </a:t>
            </a:r>
            <a:r>
              <a:rPr lang="th-TH" sz="2000" dirty="0" smtClean="0">
                <a:latin typeface="_Layiji MaHaNiYom V 1.2" pitchFamily="2" charset="0"/>
                <a:cs typeface="_Layiji MaHaNiYom V 1.2" pitchFamily="2" charset="0"/>
              </a:rPr>
              <a:t>(หาซื้อได้ตามร้านสะดวกซื้อทั่วไป)</a:t>
            </a:r>
            <a:endParaRPr lang="th-TH" dirty="0" smtClean="0">
              <a:latin typeface="_Layiji MaHaNiYom V 1.2" pitchFamily="2" charset="0"/>
              <a:cs typeface="_Layiji MaHaNiYom V 1.2" pitchFamily="2" charset="0"/>
            </a:endParaRP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3.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กระบอกฉีดยาหรือช้อนชาสำหรับตวง </a:t>
            </a:r>
            <a:r>
              <a:rPr lang="th-TH" sz="2000" dirty="0" smtClean="0">
                <a:latin typeface="_Layiji MaHaNiYom V 1.2" pitchFamily="2" charset="0"/>
                <a:cs typeface="_Layiji MaHaNiYom V 1.2" pitchFamily="2" charset="0"/>
              </a:rPr>
              <a:t>(หาซื้อได้ตามร้านสะดวกซื้อทั่วไป)</a:t>
            </a: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4.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ขวดปั้มสำหรับใส่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เจล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แอ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ลกฮอล์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</a:t>
            </a:r>
            <a:r>
              <a:rPr lang="th-TH" sz="2000" dirty="0" smtClean="0">
                <a:latin typeface="_Layiji MaHaNiYom V 1.2" pitchFamily="2" charset="0"/>
                <a:cs typeface="_Layiji MaHaNiYom V 1.2" pitchFamily="2" charset="0"/>
              </a:rPr>
              <a:t>(หาซื้อได้ตามร้านสะดวกซื้อทั่วไป)</a:t>
            </a:r>
            <a:endParaRPr lang="th-TH" sz="2000" dirty="0">
              <a:latin typeface="_Layiji MaHaNiYom V 1.2" pitchFamily="2" charset="0"/>
              <a:cs typeface="_Layiji MaHaNiYom V 1.2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7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00"/>
            <a:ext cx="9187252" cy="6835364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2564406" y="533297"/>
            <a:ext cx="4058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กศน</a:t>
            </a:r>
            <a:r>
              <a:rPr lang="th-TH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.ตำบลหัวฝาย</a:t>
            </a:r>
            <a:endParaRPr lang="th-TH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997457" y="764070"/>
            <a:ext cx="1566949" cy="1385115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846" y="370385"/>
            <a:ext cx="1799027" cy="177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9512" y="2348880"/>
            <a:ext cx="27363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solidFill>
                  <a:schemeClr val="accent6">
                    <a:lumMod val="75000"/>
                  </a:schemeClr>
                </a:solidFill>
                <a:cs typeface="#TS  R 2143 Normal" pitchFamily="18" charset="-34"/>
              </a:rPr>
              <a:t>ขั้นตอนการทำ</a:t>
            </a:r>
            <a:endParaRPr lang="th-TH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32663" y="3397848"/>
            <a:ext cx="6912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1.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เตรียมเอทิลแอ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กอฮอล์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95% 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จำนวน 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60 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มล.</a:t>
            </a: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2.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ตวงกลี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เซอ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รี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นครึ่งช้อน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ชาหรือ</a:t>
            </a:r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2.5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 มล. สำหรับหลอดฉีดยา</a:t>
            </a: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3.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จากนั้นใส่กลี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เซอรีน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ที่เตรียมไว้ผสมลงในแอ</a:t>
            </a:r>
            <a:r>
              <a:rPr lang="th-TH" dirty="0" err="1" smtClean="0">
                <a:latin typeface="_Layiji MaHaNiYom V 1.2" pitchFamily="2" charset="0"/>
                <a:cs typeface="_Layiji MaHaNiYom V 1.2" pitchFamily="2" charset="0"/>
              </a:rPr>
              <a:t>กอฮอล์</a:t>
            </a:r>
            <a:endParaRPr lang="en-US" dirty="0" smtClean="0">
              <a:latin typeface="_Layiji MaHaNiYom V 1.2" pitchFamily="2" charset="0"/>
              <a:cs typeface="_Layiji MaHaNiYom V 1.2" pitchFamily="2" charset="0"/>
            </a:endParaRP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4.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เขย่าส่วนผสมให้เข้ากัน</a:t>
            </a:r>
            <a:endParaRPr lang="en-US" dirty="0" smtClean="0">
              <a:latin typeface="_Layiji MaHaNiYom V 1.2" pitchFamily="2" charset="0"/>
              <a:cs typeface="_Layiji MaHaNiYom V 1.2" pitchFamily="2" charset="0"/>
            </a:endParaRP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5.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แบ่งใสขวดที่เราเตรียมไว้</a:t>
            </a:r>
            <a:endParaRPr lang="en-US" dirty="0" smtClean="0">
              <a:latin typeface="_Layiji MaHaNiYom V 1.2" pitchFamily="2" charset="0"/>
              <a:cs typeface="_Layiji MaHaNiYom V 1.2" pitchFamily="2" charset="0"/>
            </a:endParaRPr>
          </a:p>
          <a:p>
            <a:r>
              <a:rPr lang="en-US" dirty="0" smtClean="0">
                <a:latin typeface="_Layiji MaHaNiYom V 1.2" pitchFamily="2" charset="0"/>
                <a:cs typeface="_Layiji MaHaNiYom V 1.2" pitchFamily="2" charset="0"/>
              </a:rPr>
              <a:t>6.</a:t>
            </a:r>
            <a:r>
              <a:rPr lang="th-TH" dirty="0" smtClean="0">
                <a:latin typeface="_Layiji MaHaNiYom V 1.2" pitchFamily="2" charset="0"/>
                <a:cs typeface="_Layiji MaHaNiYom V 1.2" pitchFamily="2" charset="0"/>
              </a:rPr>
              <a:t>ฉีดหรือพ่นลงบนฝ่ามือแล้วถูจนแห้งหรือใช้ได้ตามอัธยาศัย</a:t>
            </a:r>
            <a:endParaRPr lang="th-TH" dirty="0">
              <a:latin typeface="_Layiji MaHaNiYom V 1.2" pitchFamily="2" charset="0"/>
              <a:cs typeface="_Layiji MaHaNiYom V 1.2" pitchFamily="2" charset="0"/>
            </a:endParaRPr>
          </a:p>
        </p:txBody>
      </p:sp>
      <p:pic>
        <p:nvPicPr>
          <p:cNvPr id="10" name="รูปภาพ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4" b="9413"/>
          <a:stretch/>
        </p:blipFill>
        <p:spPr>
          <a:xfrm>
            <a:off x="2771800" y="1487780"/>
            <a:ext cx="3292142" cy="1941220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695" y="2149185"/>
            <a:ext cx="2744547" cy="2744547"/>
          </a:xfrm>
          <a:prstGeom prst="rect">
            <a:avLst/>
          </a:prstGeom>
        </p:spPr>
      </p:pic>
      <p:sp>
        <p:nvSpPr>
          <p:cNvPr id="13" name="คำบรรยายภาพแบบเมฆ 12"/>
          <p:cNvSpPr/>
          <p:nvPr/>
        </p:nvSpPr>
        <p:spPr>
          <a:xfrm>
            <a:off x="6372199" y="5022552"/>
            <a:ext cx="2782673" cy="1574800"/>
          </a:xfrm>
          <a:prstGeom prst="cloudCallout">
            <a:avLst>
              <a:gd name="adj1" fmla="val -64584"/>
              <a:gd name="adj2" fmla="val -52554"/>
            </a:avLst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633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" y="0"/>
            <a:ext cx="9187252" cy="6835364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2566225" y="835539"/>
            <a:ext cx="40584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กศน</a:t>
            </a:r>
            <a:r>
              <a:rPr lang="th-TH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.ตำบลหัวฝาย</a:t>
            </a:r>
            <a:endParaRPr lang="th-TH" sz="5400" b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999276" y="654333"/>
            <a:ext cx="1566949" cy="1385115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665" y="260648"/>
            <a:ext cx="1799027" cy="177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67107" y="2276872"/>
            <a:ext cx="6624736" cy="3662541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8100000" scaled="0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th-TH" sz="4000" dirty="0" smtClean="0">
                <a:solidFill>
                  <a:srgbClr val="FF0000"/>
                </a:solidFill>
                <a:cs typeface="#TS  R 2143 Normal" pitchFamily="18" charset="-34"/>
              </a:rPr>
              <a:t>ข้อควรระวังในการทำ</a:t>
            </a:r>
          </a:p>
          <a:p>
            <a:r>
              <a:rPr lang="th-TH" sz="4000" dirty="0" smtClean="0">
                <a:solidFill>
                  <a:srgbClr val="FF0000"/>
                </a:solidFill>
                <a:latin typeface="1.0_tuswave_ps" pitchFamily="18" charset="0"/>
                <a:cs typeface="05_ZZ Death Note 1.0" pitchFamily="2" charset="0"/>
                <a:sym typeface="Wingdings 2"/>
              </a:rPr>
              <a:t></a:t>
            </a:r>
            <a:r>
              <a:rPr lang="th-TH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ห้ามใช้หรือวางใกล้เปลวไฟ </a:t>
            </a:r>
          </a:p>
          <a:p>
            <a:r>
              <a:rPr lang="th-TH" sz="32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เนื่องจากมีส่วนผสมของแอ</a:t>
            </a:r>
            <a:r>
              <a:rPr lang="th-TH" sz="3200" dirty="0" err="1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กอฮอล์</a:t>
            </a:r>
            <a:r>
              <a:rPr lang="th-TH" sz="32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ที่อาจจะติดไฟได้ง่าย</a:t>
            </a:r>
          </a:p>
          <a:p>
            <a:r>
              <a:rPr lang="th-TH" sz="4000" dirty="0" smtClean="0">
                <a:solidFill>
                  <a:srgbClr val="FF0000"/>
                </a:solidFill>
                <a:latin typeface="1.0_tuswave_ps" pitchFamily="18" charset="0"/>
                <a:cs typeface="05_ZZ Death Note 1.0" pitchFamily="2" charset="0"/>
                <a:sym typeface="Wingdings 2"/>
              </a:rPr>
              <a:t></a:t>
            </a:r>
            <a:r>
              <a:rPr lang="th-TH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อุปกรณ์ที่นำมาใช้ต้องล้างให้สะอาด</a:t>
            </a:r>
            <a:endParaRPr lang="en-US" sz="4000" dirty="0" smtClean="0">
              <a:solidFill>
                <a:srgbClr val="7030A0"/>
              </a:solidFill>
              <a:latin typeface="1.0_tuswave_ps" pitchFamily="18" charset="0"/>
              <a:cs typeface="05_ZZ Death Note 1.0" pitchFamily="2" charset="0"/>
            </a:endParaRPr>
          </a:p>
          <a:p>
            <a:r>
              <a:rPr lang="th-TH" sz="4000" dirty="0" smtClean="0">
                <a:solidFill>
                  <a:srgbClr val="FF0000"/>
                </a:solidFill>
                <a:latin typeface="1.0_tuswave_ps" pitchFamily="18" charset="0"/>
                <a:cs typeface="05_ZZ Death Note 1.0" pitchFamily="2" charset="0"/>
                <a:sym typeface="Wingdings 2"/>
              </a:rPr>
              <a:t></a:t>
            </a:r>
            <a:r>
              <a:rPr lang="th-TH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ก่อนลงมือทำต้องล้างมือให้สะอาด</a:t>
            </a:r>
            <a:endParaRPr lang="en-US" sz="4000" dirty="0" smtClean="0">
              <a:solidFill>
                <a:srgbClr val="7030A0"/>
              </a:solidFill>
              <a:latin typeface="1.0_tuswave_ps" pitchFamily="18" charset="0"/>
              <a:cs typeface="05_ZZ Death Note 1.0" pitchFamily="2" charset="0"/>
            </a:endParaRPr>
          </a:p>
          <a:p>
            <a:r>
              <a:rPr lang="th-TH" sz="4000" dirty="0" smtClean="0">
                <a:solidFill>
                  <a:srgbClr val="FF0000"/>
                </a:solidFill>
                <a:latin typeface="1.0_tuswave_ps" pitchFamily="18" charset="0"/>
                <a:cs typeface="05_ZZ Death Note 1.0" pitchFamily="2" charset="0"/>
                <a:sym typeface="Wingdings 2"/>
              </a:rPr>
              <a:t></a:t>
            </a:r>
            <a:r>
              <a:rPr lang="th-TH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ควรใช้ให้หมดภายใน </a:t>
            </a:r>
            <a:r>
              <a:rPr lang="en-US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1 </a:t>
            </a:r>
            <a:r>
              <a:rPr lang="th-TH" sz="4000" dirty="0" smtClean="0">
                <a:solidFill>
                  <a:srgbClr val="7030A0"/>
                </a:solidFill>
                <a:latin typeface="1.0_tuswave_ps" pitchFamily="18" charset="0"/>
                <a:cs typeface="05_ZZ Death Note 1.0" pitchFamily="2" charset="0"/>
              </a:rPr>
              <a:t>เดือน</a:t>
            </a:r>
            <a:endParaRPr lang="th-TH" sz="4000" dirty="0">
              <a:solidFill>
                <a:srgbClr val="7030A0"/>
              </a:solidFill>
              <a:latin typeface="1.0_tuswave_ps" pitchFamily="18" charset="0"/>
              <a:cs typeface="05_ZZ Death Note 1.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3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4" y="-20604"/>
            <a:ext cx="9187252" cy="6835364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2771800" y="1916832"/>
            <a:ext cx="40584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th-TH" sz="5400" b="1" cap="all" spc="0" dirty="0" err="1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กศน</a:t>
            </a:r>
            <a:r>
              <a:rPr lang="th-TH" sz="54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.ตำบลหัวฝาย</a:t>
            </a:r>
          </a:p>
          <a:p>
            <a:pPr algn="ctr"/>
            <a:r>
              <a:rPr lang="th-TH" sz="5400" b="1" cap="all" dirty="0" smtClean="0">
                <a:ln/>
                <a:solidFill>
                  <a:srgbClr val="00B05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สวัสดีคะ</a:t>
            </a:r>
            <a:endParaRPr lang="th-TH" sz="5400" b="1" cap="all" spc="0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522" y="260648"/>
            <a:ext cx="1799027" cy="1778800"/>
          </a:xfrm>
          <a:prstGeom prst="rect">
            <a:avLst/>
          </a:prstGeom>
        </p:spPr>
      </p:pic>
      <p:sp>
        <p:nvSpPr>
          <p:cNvPr id="9" name="คำบรรยายภาพแบบเมฆ 8"/>
          <p:cNvSpPr/>
          <p:nvPr/>
        </p:nvSpPr>
        <p:spPr>
          <a:xfrm>
            <a:off x="5508104" y="3696519"/>
            <a:ext cx="3384375" cy="2425612"/>
          </a:xfrm>
          <a:prstGeom prst="cloudCallout">
            <a:avLst>
              <a:gd name="adj1" fmla="val -38986"/>
              <a:gd name="adj2" fmla="val -54396"/>
            </a:avLst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คำบรรยายภาพแบบเมฆ 11"/>
          <p:cNvSpPr/>
          <p:nvPr/>
        </p:nvSpPr>
        <p:spPr>
          <a:xfrm>
            <a:off x="539552" y="3933056"/>
            <a:ext cx="3168352" cy="2448272"/>
          </a:xfrm>
          <a:prstGeom prst="cloudCallout">
            <a:avLst>
              <a:gd name="adj1" fmla="val 52630"/>
              <a:gd name="adj2" fmla="val -61252"/>
            </a:avLst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683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15000">
        <p:dissolve/>
      </p:transition>
    </mc:Choice>
    <mc:Fallback xmlns="">
      <p:transition spd="slow" advClick="0" advTm="15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281</Words>
  <Application>Microsoft Office PowerPoint</Application>
  <PresentationFormat>นำเสนอทางหน้าจอ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"การทำเจลล้างมือง่าย ๆ ด้วยตนเอง" การทำเจลล้างมือง่าย ๆ ด้วยตัวเอง อุปกรณ์คือหาซื้อง่ายมาก ราคาไม่แพงด้วยค่ะ ในเมื่อเราสามารถทำได้ด้วยตัวเองแล้ว คราวนี้ก็ไม่ต้องไปหาซื้อหรือไปต่อคิวแย่งกับใครให้วุ่นวายแล้วละค่ะ แต่สำหรับคนที่ไม่ชอบทาเจลล้างมือก็สามารถ ฆ่าเชื้อโรคบนมือได้ด้วยแอลกอฮอล์ล้างแผลทั่วไป แต่ทั้งนี้หลังใช้แอลกอฮอล์ทำความสะอาดมือแล้ว ก็ควรทาโลชั่นตามไปด้วย เพื่อป้องกันไม่ให้ผิวแห้งตึงนะคะ รังแบคกเระ</dc:title>
  <dc:creator>User</dc:creator>
  <cp:lastModifiedBy>User</cp:lastModifiedBy>
  <cp:revision>15</cp:revision>
  <dcterms:created xsi:type="dcterms:W3CDTF">2021-05-12T07:59:16Z</dcterms:created>
  <dcterms:modified xsi:type="dcterms:W3CDTF">2021-07-10T07:38:49Z</dcterms:modified>
</cp:coreProperties>
</file>