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7DC4"/>
    <a:srgbClr val="CCFFCC"/>
    <a:srgbClr val="99FF99"/>
    <a:srgbClr val="66FF33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E399-E36A-411E-8A8E-1385BF543E86}" type="datetimeFigureOut">
              <a:rPr lang="th-TH" smtClean="0"/>
              <a:t>29/05/64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BFE1-1A8D-4E78-819E-4114B27DF5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3624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E399-E36A-411E-8A8E-1385BF543E86}" type="datetimeFigureOut">
              <a:rPr lang="th-TH" smtClean="0"/>
              <a:t>29/05/64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BFE1-1A8D-4E78-819E-4114B27DF5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19245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E399-E36A-411E-8A8E-1385BF543E86}" type="datetimeFigureOut">
              <a:rPr lang="th-TH" smtClean="0"/>
              <a:t>29/05/64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BFE1-1A8D-4E78-819E-4114B27DF5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3819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E399-E36A-411E-8A8E-1385BF543E86}" type="datetimeFigureOut">
              <a:rPr lang="th-TH" smtClean="0"/>
              <a:t>29/05/64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BFE1-1A8D-4E78-819E-4114B27DF5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4846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E399-E36A-411E-8A8E-1385BF543E86}" type="datetimeFigureOut">
              <a:rPr lang="th-TH" smtClean="0"/>
              <a:t>29/05/64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BFE1-1A8D-4E78-819E-4114B27DF5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11967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E399-E36A-411E-8A8E-1385BF543E86}" type="datetimeFigureOut">
              <a:rPr lang="th-TH" smtClean="0"/>
              <a:t>29/05/64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BFE1-1A8D-4E78-819E-4114B27DF5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0316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E399-E36A-411E-8A8E-1385BF543E86}" type="datetimeFigureOut">
              <a:rPr lang="th-TH" smtClean="0"/>
              <a:t>29/05/64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BFE1-1A8D-4E78-819E-4114B27DF5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0651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E399-E36A-411E-8A8E-1385BF543E86}" type="datetimeFigureOut">
              <a:rPr lang="th-TH" smtClean="0"/>
              <a:t>29/05/64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BFE1-1A8D-4E78-819E-4114B27DF5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1641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E399-E36A-411E-8A8E-1385BF543E86}" type="datetimeFigureOut">
              <a:rPr lang="th-TH" smtClean="0"/>
              <a:t>29/05/64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BFE1-1A8D-4E78-819E-4114B27DF5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613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E399-E36A-411E-8A8E-1385BF543E86}" type="datetimeFigureOut">
              <a:rPr lang="th-TH" smtClean="0"/>
              <a:t>29/05/64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BFE1-1A8D-4E78-819E-4114B27DF5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2163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E399-E36A-411E-8A8E-1385BF543E86}" type="datetimeFigureOut">
              <a:rPr lang="th-TH" smtClean="0"/>
              <a:t>29/05/64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DBFE1-1A8D-4E78-819E-4114B27DF5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2669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9E399-E36A-411E-8A8E-1385BF543E86}" type="datetimeFigureOut">
              <a:rPr lang="th-TH" smtClean="0"/>
              <a:t>29/05/64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DBFE1-1A8D-4E78-819E-4114B27DF5C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9701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6901889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ctr"/>
            <a:endParaRPr lang="th-TH" sz="5400" b="1" dirty="0" smtClean="0">
              <a:solidFill>
                <a:srgbClr val="FF0000"/>
              </a:solidFill>
              <a:latin typeface="AH_LuGDeK" pitchFamily="2" charset="0"/>
              <a:cs typeface="AH_LuGDeK" pitchFamily="2" charset="0"/>
            </a:endParaRPr>
          </a:p>
          <a:p>
            <a:pPr algn="ctr"/>
            <a:r>
              <a:rPr lang="th-TH" sz="5400" b="1" dirty="0" smtClean="0">
                <a:solidFill>
                  <a:srgbClr val="FF0000"/>
                </a:solidFill>
                <a:latin typeface="AH_LuGDeK" pitchFamily="2" charset="0"/>
                <a:cs typeface="AH_LuGDeK" pitchFamily="2" charset="0"/>
              </a:rPr>
              <a:t>วิธี</a:t>
            </a:r>
            <a:r>
              <a:rPr lang="th-TH" sz="5400" b="1" dirty="0" smtClean="0">
                <a:solidFill>
                  <a:srgbClr val="00B050"/>
                </a:solidFill>
                <a:latin typeface="AH_LuGDeK" pitchFamily="2" charset="0"/>
                <a:cs typeface="AH_LuGDeK" pitchFamily="2" charset="0"/>
              </a:rPr>
              <a:t>/ขั้นตอน</a:t>
            </a:r>
            <a:r>
              <a:rPr lang="th-TH" sz="5400" b="1" dirty="0" smtClean="0">
                <a:solidFill>
                  <a:srgbClr val="002060"/>
                </a:solidFill>
                <a:latin typeface="AH_LuGDeK" pitchFamily="2" charset="0"/>
                <a:cs typeface="AH_LuGDeK" pitchFamily="2" charset="0"/>
              </a:rPr>
              <a:t>การ</a:t>
            </a:r>
            <a:r>
              <a:rPr lang="th-TH" sz="5400" b="1" dirty="0" smtClean="0">
                <a:solidFill>
                  <a:srgbClr val="267DC4"/>
                </a:solidFill>
                <a:latin typeface="AH_LuGDeK" pitchFamily="2" charset="0"/>
                <a:cs typeface="AH_LuGDeK" pitchFamily="2" charset="0"/>
              </a:rPr>
              <a:t>ประดิษฐ์</a:t>
            </a:r>
          </a:p>
          <a:p>
            <a:pPr algn="ctr"/>
            <a:r>
              <a:rPr lang="th-TH" sz="5400" b="1" dirty="0" smtClean="0">
                <a:solidFill>
                  <a:schemeClr val="accent2">
                    <a:lumMod val="75000"/>
                  </a:schemeClr>
                </a:solidFill>
                <a:latin typeface="AH_LuGDeK" pitchFamily="2" charset="0"/>
                <a:cs typeface="AH_LuGDeK" pitchFamily="2" charset="0"/>
              </a:rPr>
              <a:t>ดอกไม้</a:t>
            </a:r>
            <a:r>
              <a:rPr lang="th-TH" sz="5400" b="1" dirty="0" smtClean="0">
                <a:solidFill>
                  <a:srgbClr val="00B050"/>
                </a:solidFill>
                <a:latin typeface="AH_LuGDeK" pitchFamily="2" charset="0"/>
                <a:cs typeface="AH_LuGDeK" pitchFamily="2" charset="0"/>
              </a:rPr>
              <a:t>จาก</a:t>
            </a:r>
            <a:r>
              <a:rPr lang="th-TH" sz="5400" b="1" dirty="0" smtClean="0">
                <a:solidFill>
                  <a:srgbClr val="FFC000"/>
                </a:solidFill>
                <a:latin typeface="AH_LuGDeK" pitchFamily="2" charset="0"/>
                <a:cs typeface="AH_LuGDeK" pitchFamily="2" charset="0"/>
              </a:rPr>
              <a:t>ถุง</a:t>
            </a:r>
            <a:r>
              <a:rPr lang="th-TH" sz="5400" b="1" dirty="0" smtClean="0">
                <a:solidFill>
                  <a:srgbClr val="002060"/>
                </a:solidFill>
                <a:latin typeface="AH_LuGDeK" pitchFamily="2" charset="0"/>
                <a:cs typeface="AH_LuGDeK" pitchFamily="2" charset="0"/>
              </a:rPr>
              <a:t>น้ำยา</a:t>
            </a:r>
            <a:r>
              <a:rPr lang="th-TH" sz="5400" b="1" dirty="0" smtClean="0">
                <a:solidFill>
                  <a:srgbClr val="C00000"/>
                </a:solidFill>
                <a:latin typeface="AH_LuGDeK" pitchFamily="2" charset="0"/>
                <a:cs typeface="AH_LuGDeK" pitchFamily="2" charset="0"/>
              </a:rPr>
              <a:t>ปรับผ้านุ่ม</a:t>
            </a:r>
          </a:p>
          <a:p>
            <a:pPr algn="ctr"/>
            <a:endParaRPr lang="th-TH" sz="5400" b="1" dirty="0">
              <a:solidFill>
                <a:srgbClr val="C00000"/>
              </a:solidFill>
              <a:latin typeface="AH_LuGDeK" pitchFamily="2" charset="0"/>
              <a:cs typeface="AH_LuGDeK" pitchFamily="2" charset="0"/>
            </a:endParaRPr>
          </a:p>
          <a:p>
            <a:pPr algn="ctr"/>
            <a:endParaRPr lang="th-TH" sz="5400" b="1" dirty="0" smtClean="0">
              <a:solidFill>
                <a:srgbClr val="C00000"/>
              </a:solidFill>
              <a:latin typeface="AH_LuGDeK" pitchFamily="2" charset="0"/>
              <a:cs typeface="AH_LuGDeK" pitchFamily="2" charset="0"/>
            </a:endParaRPr>
          </a:p>
          <a:p>
            <a:pPr algn="ctr"/>
            <a:endParaRPr lang="th-TH" sz="5400" b="1" dirty="0">
              <a:solidFill>
                <a:srgbClr val="C00000"/>
              </a:solidFill>
              <a:latin typeface="AH_LuGDeK" pitchFamily="2" charset="0"/>
              <a:cs typeface="AH_LuGDeK" pitchFamily="2" charset="0"/>
            </a:endParaRPr>
          </a:p>
          <a:p>
            <a:pPr algn="ctr"/>
            <a:endParaRPr lang="th-TH" sz="5400" b="1" dirty="0" smtClean="0">
              <a:solidFill>
                <a:srgbClr val="C00000"/>
              </a:solidFill>
              <a:latin typeface="AH_LuGDeK" pitchFamily="2" charset="0"/>
              <a:cs typeface="AH_LuGDeK" pitchFamily="2" charset="0"/>
            </a:endParaRPr>
          </a:p>
          <a:p>
            <a:pPr algn="ctr"/>
            <a:endParaRPr lang="th-TH" sz="4800" b="1" dirty="0" smtClean="0">
              <a:solidFill>
                <a:srgbClr val="C00000"/>
              </a:solidFill>
              <a:latin typeface="AH_LuGDeK" pitchFamily="2" charset="0"/>
              <a:cs typeface="AH_LuGDeK" pitchFamily="2" charset="0"/>
            </a:endParaRPr>
          </a:p>
          <a:p>
            <a:pPr algn="ctr"/>
            <a:endParaRPr lang="th-TH" sz="1050" b="1" dirty="0">
              <a:solidFill>
                <a:srgbClr val="C00000"/>
              </a:solidFill>
              <a:latin typeface="AH_LuGDeK" pitchFamily="2" charset="0"/>
              <a:cs typeface="AH_LuGDeK" pitchFamily="2" charset="0"/>
            </a:endParaRPr>
          </a:p>
        </p:txBody>
      </p:sp>
      <p:sp>
        <p:nvSpPr>
          <p:cNvPr id="5" name="หยดน้ำ 4"/>
          <p:cNvSpPr/>
          <p:nvPr/>
        </p:nvSpPr>
        <p:spPr>
          <a:xfrm>
            <a:off x="2483768" y="2852936"/>
            <a:ext cx="3656891" cy="3096344"/>
          </a:xfrm>
          <a:prstGeom prst="teardrop">
            <a:avLst>
              <a:gd name="adj" fmla="val 72278"/>
            </a:avLst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770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3944" y="5473005"/>
            <a:ext cx="9144000" cy="1384995"/>
          </a:xfrm>
          <a:prstGeom prst="rect">
            <a:avLst/>
          </a:prstGeom>
          <a:solidFill>
            <a:srgbClr val="00FF99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05_ZZ Death Note 1.0" pitchFamily="2" charset="0"/>
                <a:cs typeface="05_ZZ Death Note 1.0" pitchFamily="2" charset="0"/>
              </a:rPr>
              <a:t>    </a:t>
            </a:r>
            <a:endParaRPr lang="en-US" sz="3200" b="1" dirty="0" smtClean="0">
              <a:latin typeface="05_ZZ Death Note 1.0" pitchFamily="2" charset="0"/>
              <a:cs typeface="05_ZZ Death Note 1.0" pitchFamily="2" charset="0"/>
            </a:endParaRPr>
          </a:p>
          <a:p>
            <a:r>
              <a:rPr lang="en-US" b="1" dirty="0" smtClean="0">
                <a:latin typeface="05_ZZ Death Note 1.0" pitchFamily="2" charset="0"/>
                <a:cs typeface="05_ZZ Death Note 1.0" pitchFamily="2" charset="0"/>
              </a:rPr>
              <a:t>1. </a:t>
            </a:r>
            <a:r>
              <a:rPr lang="th-TH" b="1" dirty="0" smtClean="0">
                <a:latin typeface="05_ZZ Death Note 1.0" pitchFamily="2" charset="0"/>
                <a:cs typeface="05_ZZ Death Note 1.0" pitchFamily="2" charset="0"/>
              </a:rPr>
              <a:t>นำ</a:t>
            </a:r>
            <a:r>
              <a:rPr lang="th-TH" b="1" dirty="0">
                <a:latin typeface="05_ZZ Death Note 1.0" pitchFamily="2" charset="0"/>
                <a:cs typeface="05_ZZ Death Note 1.0" pitchFamily="2" charset="0"/>
              </a:rPr>
              <a:t>ซองน้ำยาปรับผ้านุ่มทำความสะอาดแล้วนำมาตัด</a:t>
            </a:r>
            <a:r>
              <a:rPr lang="th-TH" b="1" dirty="0" smtClean="0">
                <a:latin typeface="05_ZZ Death Note 1.0" pitchFamily="2" charset="0"/>
                <a:cs typeface="05_ZZ Death Note 1.0" pitchFamily="2" charset="0"/>
              </a:rPr>
              <a:t> ขอบ</a:t>
            </a:r>
            <a:r>
              <a:rPr lang="th-TH" b="1" dirty="0">
                <a:latin typeface="05_ZZ Death Note 1.0" pitchFamily="2" charset="0"/>
                <a:cs typeface="05_ZZ Death Note 1.0" pitchFamily="2" charset="0"/>
              </a:rPr>
              <a:t>ออก ๑ </a:t>
            </a:r>
            <a:r>
              <a:rPr lang="th-TH" b="1" dirty="0" smtClean="0">
                <a:latin typeface="05_ZZ Death Note 1.0" pitchFamily="2" charset="0"/>
                <a:cs typeface="05_ZZ Death Note 1.0" pitchFamily="2" charset="0"/>
              </a:rPr>
              <a:t>ซองจะ</a:t>
            </a:r>
            <a:r>
              <a:rPr lang="th-TH" b="1" dirty="0">
                <a:latin typeface="05_ZZ Death Note 1.0" pitchFamily="2" charset="0"/>
                <a:cs typeface="05_ZZ Death Note 1.0" pitchFamily="2" charset="0"/>
              </a:rPr>
              <a:t>ได้ ๒ ชิ้น</a:t>
            </a:r>
            <a:r>
              <a:rPr lang="th-TH" b="1" dirty="0" smtClean="0">
                <a:latin typeface="05_ZZ Death Note 1.0" pitchFamily="2" charset="0"/>
                <a:cs typeface="05_ZZ Death Note 1.0" pitchFamily="2" charset="0"/>
              </a:rPr>
              <a:t> </a:t>
            </a:r>
          </a:p>
          <a:p>
            <a:endParaRPr lang="th-TH" b="1" dirty="0">
              <a:latin typeface="05_ZZ Death Note 1.0" pitchFamily="2" charset="0"/>
              <a:cs typeface="05_ZZ Death Note 1.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solidFill>
                  <a:srgbClr val="FF0000"/>
                </a:solidFill>
                <a:latin typeface="AH_LuGDeK" pitchFamily="2" charset="0"/>
                <a:cs typeface="AH_LuGDeK" pitchFamily="2" charset="0"/>
              </a:rPr>
              <a:t>วิ</a:t>
            </a:r>
            <a:r>
              <a:rPr lang="th-TH" sz="5400" b="1" dirty="0" smtClean="0">
                <a:solidFill>
                  <a:srgbClr val="00B050"/>
                </a:solidFill>
                <a:latin typeface="AH_LuGDeK" pitchFamily="2" charset="0"/>
                <a:cs typeface="AH_LuGDeK" pitchFamily="2" charset="0"/>
              </a:rPr>
              <a:t>ธี</a:t>
            </a:r>
            <a:r>
              <a:rPr lang="th-TH" sz="5400" b="1" dirty="0" smtClean="0">
                <a:solidFill>
                  <a:schemeClr val="accent2">
                    <a:lumMod val="75000"/>
                  </a:schemeClr>
                </a:solidFill>
                <a:latin typeface="AH_LuGDeK" pitchFamily="2" charset="0"/>
                <a:cs typeface="AH_LuGDeK" pitchFamily="2" charset="0"/>
              </a:rPr>
              <a:t>ป</a:t>
            </a:r>
            <a:r>
              <a:rPr lang="th-TH" sz="5400" b="1" dirty="0" smtClean="0">
                <a:solidFill>
                  <a:srgbClr val="00B0F0"/>
                </a:solidFill>
                <a:latin typeface="AH_LuGDeK" pitchFamily="2" charset="0"/>
                <a:cs typeface="AH_LuGDeK" pitchFamily="2" charset="0"/>
              </a:rPr>
              <a:t>ร</a:t>
            </a:r>
            <a:r>
              <a:rPr lang="th-TH" sz="5400" b="1" dirty="0" smtClean="0">
                <a:solidFill>
                  <a:srgbClr val="FF0000"/>
                </a:solidFill>
                <a:latin typeface="AH_LuGDeK" pitchFamily="2" charset="0"/>
                <a:cs typeface="AH_LuGDeK" pitchFamily="2" charset="0"/>
              </a:rPr>
              <a:t>ะ</a:t>
            </a:r>
            <a:r>
              <a:rPr lang="th-TH" sz="5400" b="1" dirty="0" smtClean="0">
                <a:solidFill>
                  <a:schemeClr val="accent6">
                    <a:lumMod val="75000"/>
                  </a:schemeClr>
                </a:solidFill>
                <a:latin typeface="AH_LuGDeK" pitchFamily="2" charset="0"/>
                <a:cs typeface="AH_LuGDeK" pitchFamily="2" charset="0"/>
              </a:rPr>
              <a:t>ดิ</a:t>
            </a:r>
            <a:r>
              <a:rPr lang="th-TH" sz="5400" b="1" dirty="0" smtClean="0">
                <a:solidFill>
                  <a:srgbClr val="00B050"/>
                </a:solidFill>
                <a:latin typeface="AH_LuGDeK" pitchFamily="2" charset="0"/>
                <a:cs typeface="AH_LuGDeK" pitchFamily="2" charset="0"/>
              </a:rPr>
              <a:t>ษ</a:t>
            </a:r>
            <a:r>
              <a:rPr lang="th-TH" sz="5400" b="1" dirty="0" smtClean="0">
                <a:solidFill>
                  <a:srgbClr val="002060"/>
                </a:solidFill>
                <a:latin typeface="AH_LuGDeK" pitchFamily="2" charset="0"/>
                <a:cs typeface="AH_LuGDeK" pitchFamily="2" charset="0"/>
              </a:rPr>
              <a:t>ฐ์</a:t>
            </a:r>
          </a:p>
          <a:p>
            <a:pPr algn="ctr"/>
            <a:r>
              <a:rPr lang="th-TH" sz="5400" b="1" dirty="0" smtClean="0">
                <a:solidFill>
                  <a:schemeClr val="accent2">
                    <a:lumMod val="75000"/>
                  </a:schemeClr>
                </a:solidFill>
                <a:latin typeface="AH_LuGDeK" pitchFamily="2" charset="0"/>
                <a:cs typeface="AH_LuGDeK" pitchFamily="2" charset="0"/>
              </a:rPr>
              <a:t>ดอกไม้</a:t>
            </a:r>
            <a:r>
              <a:rPr lang="th-TH" sz="5400" b="1" dirty="0" smtClean="0">
                <a:solidFill>
                  <a:srgbClr val="00B050"/>
                </a:solidFill>
                <a:latin typeface="AH_LuGDeK" pitchFamily="2" charset="0"/>
                <a:cs typeface="AH_LuGDeK" pitchFamily="2" charset="0"/>
              </a:rPr>
              <a:t>จาก</a:t>
            </a:r>
            <a:r>
              <a:rPr lang="th-TH" sz="5400" b="1" dirty="0" smtClean="0">
                <a:solidFill>
                  <a:srgbClr val="FFC000"/>
                </a:solidFill>
                <a:latin typeface="AH_LuGDeK" pitchFamily="2" charset="0"/>
                <a:cs typeface="AH_LuGDeK" pitchFamily="2" charset="0"/>
              </a:rPr>
              <a:t>ถุง</a:t>
            </a:r>
            <a:r>
              <a:rPr lang="th-TH" sz="5400" b="1" dirty="0" smtClean="0">
                <a:solidFill>
                  <a:srgbClr val="002060"/>
                </a:solidFill>
                <a:latin typeface="AH_LuGDeK" pitchFamily="2" charset="0"/>
                <a:cs typeface="AH_LuGDeK" pitchFamily="2" charset="0"/>
              </a:rPr>
              <a:t>น้ำยา</a:t>
            </a:r>
            <a:r>
              <a:rPr lang="th-TH" sz="5400" b="1" dirty="0" smtClean="0">
                <a:solidFill>
                  <a:srgbClr val="C00000"/>
                </a:solidFill>
                <a:latin typeface="AH_LuGDeK" pitchFamily="2" charset="0"/>
                <a:cs typeface="AH_LuGDeK" pitchFamily="2" charset="0"/>
              </a:rPr>
              <a:t>ปรับผ้านุ่ม</a:t>
            </a:r>
            <a:endParaRPr lang="th-TH" sz="5400" b="1" dirty="0" smtClean="0">
              <a:solidFill>
                <a:srgbClr val="C00000"/>
              </a:solidFill>
              <a:latin typeface="AH_LuGDeK" pitchFamily="2" charset="0"/>
              <a:cs typeface="AH_LuGDe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315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40" y="5411450"/>
            <a:ext cx="9144000" cy="1446550"/>
          </a:xfrm>
          <a:prstGeom prst="rect">
            <a:avLst/>
          </a:prstGeom>
          <a:solidFill>
            <a:srgbClr val="00FF99"/>
          </a:solidFill>
        </p:spPr>
        <p:txBody>
          <a:bodyPr wrap="square" rtlCol="0">
            <a:spAutoFit/>
          </a:bodyPr>
          <a:lstStyle/>
          <a:p>
            <a:endParaRPr lang="th-TH" sz="800" dirty="0" smtClean="0">
              <a:latin typeface="05_ZZ Death Note 1.0" pitchFamily="2" charset="0"/>
              <a:cs typeface="05_ZZ Death Note 1.0" pitchFamily="2" charset="0"/>
            </a:endParaRPr>
          </a:p>
          <a:p>
            <a:endParaRPr lang="en-US" sz="800" dirty="0" smtClean="0">
              <a:latin typeface="05_ZZ Death Note 1.0" pitchFamily="2" charset="0"/>
              <a:cs typeface="05_ZZ Death Note 1.0" pitchFamily="2" charset="0"/>
            </a:endParaRPr>
          </a:p>
          <a:p>
            <a:endParaRPr lang="en-US" sz="800" dirty="0">
              <a:latin typeface="05_ZZ Death Note 1.0" pitchFamily="2" charset="0"/>
              <a:cs typeface="05_ZZ Death Note 1.0" pitchFamily="2" charset="0"/>
            </a:endParaRPr>
          </a:p>
          <a:p>
            <a:endParaRPr lang="th-TH" sz="800" dirty="0" smtClean="0">
              <a:latin typeface="05_ZZ Death Note 1.0" pitchFamily="2" charset="0"/>
              <a:cs typeface="05_ZZ Death Note 1.0" pitchFamily="2" charset="0"/>
            </a:endParaRPr>
          </a:p>
          <a:p>
            <a:r>
              <a:rPr lang="th-TH" dirty="0" smtClean="0">
                <a:latin typeface="05_ZZ Death Note 1.0" pitchFamily="2" charset="0"/>
                <a:cs typeface="05_ZZ Death Note 1.0" pitchFamily="2" charset="0"/>
              </a:rPr>
              <a:t>  </a:t>
            </a:r>
            <a:r>
              <a:rPr lang="en-US" dirty="0" smtClean="0">
                <a:latin typeface="05_ZZ Death Note 1.0" pitchFamily="2" charset="0"/>
                <a:cs typeface="05_ZZ Death Note 1.0" pitchFamily="2" charset="0"/>
              </a:rPr>
              <a:t>       2</a:t>
            </a:r>
            <a:r>
              <a:rPr lang="en-US" b="1" dirty="0" smtClean="0">
                <a:latin typeface="05_ZZ Death Note 1.0" pitchFamily="2" charset="0"/>
                <a:cs typeface="05_ZZ Death Note 1.0" pitchFamily="2" charset="0"/>
              </a:rPr>
              <a:t>. </a:t>
            </a:r>
            <a:r>
              <a:rPr lang="th-TH" b="1" dirty="0">
                <a:latin typeface="05_ZZ Death Note 1.0" pitchFamily="2" charset="0"/>
                <a:cs typeface="05_ZZ Death Note 1.0" pitchFamily="2" charset="0"/>
              </a:rPr>
              <a:t>พับประกบโดยติดเทปกาวสองหน้าข้างใดข้าง</a:t>
            </a:r>
            <a:r>
              <a:rPr lang="th-TH" b="1" dirty="0" smtClean="0">
                <a:latin typeface="05_ZZ Death Note 1.0" pitchFamily="2" charset="0"/>
                <a:cs typeface="05_ZZ Death Note 1.0" pitchFamily="2" charset="0"/>
              </a:rPr>
              <a:t>หนึ่ง</a:t>
            </a:r>
            <a:r>
              <a:rPr lang="th-TH" b="1" dirty="0">
                <a:latin typeface="05_ZZ Death Note 1.0" pitchFamily="2" charset="0"/>
                <a:cs typeface="05_ZZ Death Note 1.0" pitchFamily="2" charset="0"/>
              </a:rPr>
              <a:t>ทั้งด้านนอกและด้านใน</a:t>
            </a:r>
            <a:r>
              <a:rPr lang="th-TH" b="1" dirty="0" smtClean="0">
                <a:latin typeface="05_ZZ Death Note 1.0" pitchFamily="2" charset="0"/>
                <a:cs typeface="05_ZZ Death Note 1.0" pitchFamily="2" charset="0"/>
              </a:rPr>
              <a:t> </a:t>
            </a:r>
            <a:endParaRPr lang="th-TH" sz="1200" dirty="0">
              <a:latin typeface="05_ZZ Death Note 1.0" pitchFamily="2" charset="0"/>
              <a:cs typeface="05_ZZ Death Note 1.0" pitchFamily="2" charset="0"/>
            </a:endParaRPr>
          </a:p>
          <a:p>
            <a:endParaRPr lang="th-TH" b="1" dirty="0">
              <a:latin typeface="05_ZZ Death Note 1.0" pitchFamily="2" charset="0"/>
              <a:cs typeface="05_ZZ Death Note 1.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solidFill>
                  <a:srgbClr val="FF0000"/>
                </a:solidFill>
                <a:latin typeface="AH_LuGDeK" pitchFamily="2" charset="0"/>
                <a:cs typeface="AH_LuGDeK" pitchFamily="2" charset="0"/>
              </a:rPr>
              <a:t>วิ</a:t>
            </a:r>
            <a:r>
              <a:rPr lang="th-TH" sz="5400" b="1" dirty="0" smtClean="0">
                <a:solidFill>
                  <a:srgbClr val="00B050"/>
                </a:solidFill>
                <a:latin typeface="AH_LuGDeK" pitchFamily="2" charset="0"/>
                <a:cs typeface="AH_LuGDeK" pitchFamily="2" charset="0"/>
              </a:rPr>
              <a:t>ธี</a:t>
            </a:r>
            <a:r>
              <a:rPr lang="th-TH" sz="5400" b="1" dirty="0" smtClean="0">
                <a:solidFill>
                  <a:schemeClr val="accent2">
                    <a:lumMod val="75000"/>
                  </a:schemeClr>
                </a:solidFill>
                <a:latin typeface="AH_LuGDeK" pitchFamily="2" charset="0"/>
                <a:cs typeface="AH_LuGDeK" pitchFamily="2" charset="0"/>
              </a:rPr>
              <a:t>ป</a:t>
            </a:r>
            <a:r>
              <a:rPr lang="th-TH" sz="5400" b="1" dirty="0" smtClean="0">
                <a:solidFill>
                  <a:srgbClr val="00B0F0"/>
                </a:solidFill>
                <a:latin typeface="AH_LuGDeK" pitchFamily="2" charset="0"/>
                <a:cs typeface="AH_LuGDeK" pitchFamily="2" charset="0"/>
              </a:rPr>
              <a:t>ร</a:t>
            </a:r>
            <a:r>
              <a:rPr lang="th-TH" sz="5400" b="1" dirty="0" smtClean="0">
                <a:solidFill>
                  <a:srgbClr val="FF0000"/>
                </a:solidFill>
                <a:latin typeface="AH_LuGDeK" pitchFamily="2" charset="0"/>
                <a:cs typeface="AH_LuGDeK" pitchFamily="2" charset="0"/>
              </a:rPr>
              <a:t>ะ</a:t>
            </a:r>
            <a:r>
              <a:rPr lang="th-TH" sz="5400" b="1" dirty="0" smtClean="0">
                <a:solidFill>
                  <a:schemeClr val="accent6">
                    <a:lumMod val="75000"/>
                  </a:schemeClr>
                </a:solidFill>
                <a:latin typeface="AH_LuGDeK" pitchFamily="2" charset="0"/>
                <a:cs typeface="AH_LuGDeK" pitchFamily="2" charset="0"/>
              </a:rPr>
              <a:t>ดิ</a:t>
            </a:r>
            <a:r>
              <a:rPr lang="th-TH" sz="5400" b="1" dirty="0" smtClean="0">
                <a:solidFill>
                  <a:srgbClr val="00B050"/>
                </a:solidFill>
                <a:latin typeface="AH_LuGDeK" pitchFamily="2" charset="0"/>
                <a:cs typeface="AH_LuGDeK" pitchFamily="2" charset="0"/>
              </a:rPr>
              <a:t>ษ</a:t>
            </a:r>
            <a:r>
              <a:rPr lang="th-TH" sz="5400" b="1" dirty="0" smtClean="0">
                <a:solidFill>
                  <a:srgbClr val="002060"/>
                </a:solidFill>
                <a:latin typeface="AH_LuGDeK" pitchFamily="2" charset="0"/>
                <a:cs typeface="AH_LuGDeK" pitchFamily="2" charset="0"/>
              </a:rPr>
              <a:t>ฐ์</a:t>
            </a:r>
          </a:p>
          <a:p>
            <a:pPr algn="ctr"/>
            <a:r>
              <a:rPr lang="th-TH" sz="5400" b="1" dirty="0" smtClean="0">
                <a:solidFill>
                  <a:schemeClr val="accent2">
                    <a:lumMod val="75000"/>
                  </a:schemeClr>
                </a:solidFill>
                <a:latin typeface="AH_LuGDeK" pitchFamily="2" charset="0"/>
                <a:cs typeface="AH_LuGDeK" pitchFamily="2" charset="0"/>
              </a:rPr>
              <a:t>ดอกไม้</a:t>
            </a:r>
            <a:r>
              <a:rPr lang="th-TH" sz="5400" b="1" dirty="0" smtClean="0">
                <a:solidFill>
                  <a:srgbClr val="00B050"/>
                </a:solidFill>
                <a:latin typeface="AH_LuGDeK" pitchFamily="2" charset="0"/>
                <a:cs typeface="AH_LuGDeK" pitchFamily="2" charset="0"/>
              </a:rPr>
              <a:t>จาก</a:t>
            </a:r>
            <a:r>
              <a:rPr lang="th-TH" sz="5400" b="1" dirty="0" smtClean="0">
                <a:solidFill>
                  <a:srgbClr val="FFC000"/>
                </a:solidFill>
                <a:latin typeface="AH_LuGDeK" pitchFamily="2" charset="0"/>
                <a:cs typeface="AH_LuGDeK" pitchFamily="2" charset="0"/>
              </a:rPr>
              <a:t>ถุง</a:t>
            </a:r>
            <a:r>
              <a:rPr lang="th-TH" sz="5400" b="1" dirty="0" smtClean="0">
                <a:solidFill>
                  <a:srgbClr val="002060"/>
                </a:solidFill>
                <a:latin typeface="AH_LuGDeK" pitchFamily="2" charset="0"/>
                <a:cs typeface="AH_LuGDeK" pitchFamily="2" charset="0"/>
              </a:rPr>
              <a:t>น้ำยา</a:t>
            </a:r>
            <a:r>
              <a:rPr lang="th-TH" sz="5400" b="1" dirty="0" smtClean="0">
                <a:solidFill>
                  <a:srgbClr val="C00000"/>
                </a:solidFill>
                <a:latin typeface="AH_LuGDeK" pitchFamily="2" charset="0"/>
                <a:cs typeface="AH_LuGDeK" pitchFamily="2" charset="0"/>
              </a:rPr>
              <a:t>ปรับผ้านุ่ม</a:t>
            </a:r>
            <a:endParaRPr lang="th-TH" sz="5400" b="1" dirty="0" smtClean="0">
              <a:solidFill>
                <a:srgbClr val="C00000"/>
              </a:solidFill>
              <a:latin typeface="AH_LuGDeK" pitchFamily="2" charset="0"/>
              <a:cs typeface="AH_LuGDe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18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3944" y="5473005"/>
            <a:ext cx="9144000" cy="1384995"/>
          </a:xfrm>
          <a:prstGeom prst="rect">
            <a:avLst/>
          </a:prstGeom>
          <a:solidFill>
            <a:srgbClr val="00FF99"/>
          </a:solidFill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05_ZZ Death Note 1.0" pitchFamily="2" charset="0"/>
                <a:cs typeface="05_ZZ Death Note 1.0" pitchFamily="2" charset="0"/>
              </a:rPr>
              <a:t>        </a:t>
            </a:r>
          </a:p>
          <a:p>
            <a:r>
              <a:rPr lang="th-TH" b="1" dirty="0" smtClean="0">
                <a:latin typeface="05_ZZ Death Note 1.0" pitchFamily="2" charset="0"/>
                <a:cs typeface="05_ZZ Death Note 1.0" pitchFamily="2" charset="0"/>
              </a:rPr>
              <a:t>  </a:t>
            </a:r>
            <a:r>
              <a:rPr lang="en-US" b="1" dirty="0" smtClean="0">
                <a:latin typeface="05_ZZ Death Note 1.0" pitchFamily="2" charset="0"/>
                <a:cs typeface="05_ZZ Death Note 1.0" pitchFamily="2" charset="0"/>
              </a:rPr>
              <a:t>              3. </a:t>
            </a:r>
            <a:r>
              <a:rPr lang="th-TH" b="1" dirty="0">
                <a:latin typeface="05_ZZ Death Note 1.0" pitchFamily="2" charset="0"/>
                <a:cs typeface="05_ZZ Death Note 1.0" pitchFamily="2" charset="0"/>
              </a:rPr>
              <a:t>ติดกระดาษกาวย่นเทปด้านที่ไม่ได้ติดเทปกาวสองหน้า</a:t>
            </a:r>
            <a:r>
              <a:rPr lang="th-TH" b="1" dirty="0" smtClean="0">
                <a:latin typeface="05_ZZ Death Note 1.0" pitchFamily="2" charset="0"/>
                <a:cs typeface="05_ZZ Death Note 1.0" pitchFamily="2" charset="0"/>
              </a:rPr>
              <a:t> </a:t>
            </a:r>
            <a:br>
              <a:rPr lang="th-TH" b="1" dirty="0" smtClean="0">
                <a:latin typeface="05_ZZ Death Note 1.0" pitchFamily="2" charset="0"/>
                <a:cs typeface="05_ZZ Death Note 1.0" pitchFamily="2" charset="0"/>
              </a:rPr>
            </a:br>
            <a:endParaRPr lang="th-TH" b="1" dirty="0" smtClean="0">
              <a:latin typeface="05_ZZ Death Note 1.0" pitchFamily="2" charset="0"/>
              <a:cs typeface="05_ZZ Death Note 1.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solidFill>
                  <a:srgbClr val="FF0000"/>
                </a:solidFill>
                <a:latin typeface="AH_LuGDeK" pitchFamily="2" charset="0"/>
                <a:cs typeface="AH_LuGDeK" pitchFamily="2" charset="0"/>
              </a:rPr>
              <a:t>วิ</a:t>
            </a:r>
            <a:r>
              <a:rPr lang="th-TH" sz="5400" b="1" dirty="0" smtClean="0">
                <a:solidFill>
                  <a:srgbClr val="00B050"/>
                </a:solidFill>
                <a:latin typeface="AH_LuGDeK" pitchFamily="2" charset="0"/>
                <a:cs typeface="AH_LuGDeK" pitchFamily="2" charset="0"/>
              </a:rPr>
              <a:t>ธี</a:t>
            </a:r>
            <a:r>
              <a:rPr lang="th-TH" sz="5400" b="1" dirty="0" smtClean="0">
                <a:solidFill>
                  <a:schemeClr val="accent2">
                    <a:lumMod val="75000"/>
                  </a:schemeClr>
                </a:solidFill>
                <a:latin typeface="AH_LuGDeK" pitchFamily="2" charset="0"/>
                <a:cs typeface="AH_LuGDeK" pitchFamily="2" charset="0"/>
              </a:rPr>
              <a:t>ป</a:t>
            </a:r>
            <a:r>
              <a:rPr lang="th-TH" sz="5400" b="1" dirty="0" smtClean="0">
                <a:solidFill>
                  <a:srgbClr val="00B0F0"/>
                </a:solidFill>
                <a:latin typeface="AH_LuGDeK" pitchFamily="2" charset="0"/>
                <a:cs typeface="AH_LuGDeK" pitchFamily="2" charset="0"/>
              </a:rPr>
              <a:t>ร</a:t>
            </a:r>
            <a:r>
              <a:rPr lang="th-TH" sz="5400" b="1" dirty="0" smtClean="0">
                <a:solidFill>
                  <a:srgbClr val="FF0000"/>
                </a:solidFill>
                <a:latin typeface="AH_LuGDeK" pitchFamily="2" charset="0"/>
                <a:cs typeface="AH_LuGDeK" pitchFamily="2" charset="0"/>
              </a:rPr>
              <a:t>ะ</a:t>
            </a:r>
            <a:r>
              <a:rPr lang="th-TH" sz="5400" b="1" dirty="0" smtClean="0">
                <a:solidFill>
                  <a:schemeClr val="accent6">
                    <a:lumMod val="75000"/>
                  </a:schemeClr>
                </a:solidFill>
                <a:latin typeface="AH_LuGDeK" pitchFamily="2" charset="0"/>
                <a:cs typeface="AH_LuGDeK" pitchFamily="2" charset="0"/>
              </a:rPr>
              <a:t>ดิ</a:t>
            </a:r>
            <a:r>
              <a:rPr lang="th-TH" sz="5400" b="1" dirty="0" smtClean="0">
                <a:solidFill>
                  <a:srgbClr val="00B050"/>
                </a:solidFill>
                <a:latin typeface="AH_LuGDeK" pitchFamily="2" charset="0"/>
                <a:cs typeface="AH_LuGDeK" pitchFamily="2" charset="0"/>
              </a:rPr>
              <a:t>ษ</a:t>
            </a:r>
            <a:r>
              <a:rPr lang="th-TH" sz="5400" b="1" dirty="0" smtClean="0">
                <a:solidFill>
                  <a:srgbClr val="002060"/>
                </a:solidFill>
                <a:latin typeface="AH_LuGDeK" pitchFamily="2" charset="0"/>
                <a:cs typeface="AH_LuGDeK" pitchFamily="2" charset="0"/>
              </a:rPr>
              <a:t>ฐ์</a:t>
            </a:r>
          </a:p>
          <a:p>
            <a:pPr algn="ctr"/>
            <a:r>
              <a:rPr lang="th-TH" sz="5400" b="1" dirty="0" smtClean="0">
                <a:solidFill>
                  <a:schemeClr val="accent2">
                    <a:lumMod val="75000"/>
                  </a:schemeClr>
                </a:solidFill>
                <a:latin typeface="AH_LuGDeK" pitchFamily="2" charset="0"/>
                <a:cs typeface="AH_LuGDeK" pitchFamily="2" charset="0"/>
              </a:rPr>
              <a:t>ดอกไม้</a:t>
            </a:r>
            <a:r>
              <a:rPr lang="th-TH" sz="5400" b="1" dirty="0" smtClean="0">
                <a:solidFill>
                  <a:srgbClr val="00B050"/>
                </a:solidFill>
                <a:latin typeface="AH_LuGDeK" pitchFamily="2" charset="0"/>
                <a:cs typeface="AH_LuGDeK" pitchFamily="2" charset="0"/>
              </a:rPr>
              <a:t>จาก</a:t>
            </a:r>
            <a:r>
              <a:rPr lang="th-TH" sz="5400" b="1" dirty="0" smtClean="0">
                <a:solidFill>
                  <a:srgbClr val="FFC000"/>
                </a:solidFill>
                <a:latin typeface="AH_LuGDeK" pitchFamily="2" charset="0"/>
                <a:cs typeface="AH_LuGDeK" pitchFamily="2" charset="0"/>
              </a:rPr>
              <a:t>ถุง</a:t>
            </a:r>
            <a:r>
              <a:rPr lang="th-TH" sz="5400" b="1" dirty="0" smtClean="0">
                <a:solidFill>
                  <a:srgbClr val="002060"/>
                </a:solidFill>
                <a:latin typeface="AH_LuGDeK" pitchFamily="2" charset="0"/>
                <a:cs typeface="AH_LuGDeK" pitchFamily="2" charset="0"/>
              </a:rPr>
              <a:t>น้ำยา</a:t>
            </a:r>
            <a:r>
              <a:rPr lang="th-TH" sz="5400" b="1" dirty="0" smtClean="0">
                <a:solidFill>
                  <a:srgbClr val="C00000"/>
                </a:solidFill>
                <a:latin typeface="AH_LuGDeK" pitchFamily="2" charset="0"/>
                <a:cs typeface="AH_LuGDeK" pitchFamily="2" charset="0"/>
              </a:rPr>
              <a:t>ปรับผ้านุ่ม</a:t>
            </a:r>
            <a:endParaRPr lang="th-TH" sz="5400" b="1" dirty="0" smtClean="0">
              <a:solidFill>
                <a:srgbClr val="C00000"/>
              </a:solidFill>
              <a:latin typeface="AH_LuGDeK" pitchFamily="2" charset="0"/>
              <a:cs typeface="AH_LuGDe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87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3944" y="5534561"/>
            <a:ext cx="9144000" cy="1323439"/>
          </a:xfrm>
          <a:prstGeom prst="rect">
            <a:avLst/>
          </a:prstGeom>
          <a:solidFill>
            <a:srgbClr val="00FF99"/>
          </a:solidFill>
        </p:spPr>
        <p:txBody>
          <a:bodyPr wrap="square" rtlCol="0">
            <a:spAutoFit/>
          </a:bodyPr>
          <a:lstStyle/>
          <a:p>
            <a:endParaRPr lang="th-TH" sz="800" b="1" dirty="0" smtClean="0">
              <a:latin typeface="05_ZZ Death Note 1.0" pitchFamily="2" charset="0"/>
              <a:cs typeface="05_ZZ Death Note 1.0" pitchFamily="2" charset="0"/>
            </a:endParaRPr>
          </a:p>
          <a:p>
            <a:endParaRPr lang="th-TH" sz="800" b="1" dirty="0">
              <a:latin typeface="05_ZZ Death Note 1.0" pitchFamily="2" charset="0"/>
              <a:cs typeface="05_ZZ Death Note 1.0" pitchFamily="2" charset="0"/>
            </a:endParaRPr>
          </a:p>
          <a:p>
            <a:endParaRPr lang="th-TH" sz="800" b="1" dirty="0" smtClean="0">
              <a:latin typeface="05_ZZ Death Note 1.0" pitchFamily="2" charset="0"/>
              <a:cs typeface="05_ZZ Death Note 1.0" pitchFamily="2" charset="0"/>
            </a:endParaRPr>
          </a:p>
          <a:p>
            <a:r>
              <a:rPr lang="en-US" b="1" dirty="0" smtClean="0">
                <a:latin typeface="05_ZZ Death Note 1.0" pitchFamily="2" charset="0"/>
                <a:cs typeface="05_ZZ Death Note 1.0" pitchFamily="2" charset="0"/>
              </a:rPr>
              <a:t>         4. </a:t>
            </a:r>
            <a:r>
              <a:rPr lang="th-TH" b="1" dirty="0">
                <a:latin typeface="05_ZZ Death Note 1.0" pitchFamily="2" charset="0"/>
                <a:cs typeface="05_ZZ Death Note 1.0" pitchFamily="2" charset="0"/>
              </a:rPr>
              <a:t>ใช้ก้านลวดงอปลาย เกี่ยวส่วนที่ตัด และม้วนติดก้านต่อกัน ๒ ชิ้น</a:t>
            </a:r>
            <a:r>
              <a:rPr lang="th-TH" b="1" dirty="0" smtClean="0">
                <a:latin typeface="05_ZZ Death Note 1.0" pitchFamily="2" charset="0"/>
                <a:cs typeface="05_ZZ Death Note 1.0" pitchFamily="2" charset="0"/>
              </a:rPr>
              <a:t> </a:t>
            </a:r>
            <a:br>
              <a:rPr lang="th-TH" b="1" dirty="0" smtClean="0">
                <a:latin typeface="05_ZZ Death Note 1.0" pitchFamily="2" charset="0"/>
                <a:cs typeface="05_ZZ Death Note 1.0" pitchFamily="2" charset="0"/>
              </a:rPr>
            </a:br>
            <a:endParaRPr lang="th-TH" b="1" dirty="0">
              <a:latin typeface="05_ZZ Death Note 1.0" pitchFamily="2" charset="0"/>
              <a:cs typeface="05_ZZ Death Note 1.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solidFill>
                  <a:srgbClr val="FF0000"/>
                </a:solidFill>
                <a:latin typeface="AH_LuGDeK" pitchFamily="2" charset="0"/>
                <a:cs typeface="AH_LuGDeK" pitchFamily="2" charset="0"/>
              </a:rPr>
              <a:t>วิ</a:t>
            </a:r>
            <a:r>
              <a:rPr lang="th-TH" sz="5400" b="1" dirty="0" smtClean="0">
                <a:solidFill>
                  <a:srgbClr val="00B050"/>
                </a:solidFill>
                <a:latin typeface="AH_LuGDeK" pitchFamily="2" charset="0"/>
                <a:cs typeface="AH_LuGDeK" pitchFamily="2" charset="0"/>
              </a:rPr>
              <a:t>ธี</a:t>
            </a:r>
            <a:r>
              <a:rPr lang="th-TH" sz="5400" b="1" dirty="0" smtClean="0">
                <a:solidFill>
                  <a:schemeClr val="accent2">
                    <a:lumMod val="75000"/>
                  </a:schemeClr>
                </a:solidFill>
                <a:latin typeface="AH_LuGDeK" pitchFamily="2" charset="0"/>
                <a:cs typeface="AH_LuGDeK" pitchFamily="2" charset="0"/>
              </a:rPr>
              <a:t>ป</a:t>
            </a:r>
            <a:r>
              <a:rPr lang="th-TH" sz="5400" b="1" dirty="0" smtClean="0">
                <a:solidFill>
                  <a:srgbClr val="00B0F0"/>
                </a:solidFill>
                <a:latin typeface="AH_LuGDeK" pitchFamily="2" charset="0"/>
                <a:cs typeface="AH_LuGDeK" pitchFamily="2" charset="0"/>
              </a:rPr>
              <a:t>ร</a:t>
            </a:r>
            <a:r>
              <a:rPr lang="th-TH" sz="5400" b="1" dirty="0" smtClean="0">
                <a:solidFill>
                  <a:srgbClr val="FF0000"/>
                </a:solidFill>
                <a:latin typeface="AH_LuGDeK" pitchFamily="2" charset="0"/>
                <a:cs typeface="AH_LuGDeK" pitchFamily="2" charset="0"/>
              </a:rPr>
              <a:t>ะ</a:t>
            </a:r>
            <a:r>
              <a:rPr lang="th-TH" sz="5400" b="1" dirty="0" smtClean="0">
                <a:solidFill>
                  <a:schemeClr val="accent6">
                    <a:lumMod val="75000"/>
                  </a:schemeClr>
                </a:solidFill>
                <a:latin typeface="AH_LuGDeK" pitchFamily="2" charset="0"/>
                <a:cs typeface="AH_LuGDeK" pitchFamily="2" charset="0"/>
              </a:rPr>
              <a:t>ดิ</a:t>
            </a:r>
            <a:r>
              <a:rPr lang="th-TH" sz="5400" b="1" dirty="0" smtClean="0">
                <a:solidFill>
                  <a:srgbClr val="00B050"/>
                </a:solidFill>
                <a:latin typeface="AH_LuGDeK" pitchFamily="2" charset="0"/>
                <a:cs typeface="AH_LuGDeK" pitchFamily="2" charset="0"/>
              </a:rPr>
              <a:t>ษ</a:t>
            </a:r>
            <a:r>
              <a:rPr lang="th-TH" sz="5400" b="1" dirty="0" smtClean="0">
                <a:solidFill>
                  <a:srgbClr val="002060"/>
                </a:solidFill>
                <a:latin typeface="AH_LuGDeK" pitchFamily="2" charset="0"/>
                <a:cs typeface="AH_LuGDeK" pitchFamily="2" charset="0"/>
              </a:rPr>
              <a:t>ฐ์</a:t>
            </a:r>
          </a:p>
          <a:p>
            <a:pPr algn="ctr"/>
            <a:r>
              <a:rPr lang="th-TH" sz="5400" b="1" dirty="0" smtClean="0">
                <a:solidFill>
                  <a:schemeClr val="accent2">
                    <a:lumMod val="75000"/>
                  </a:schemeClr>
                </a:solidFill>
                <a:latin typeface="AH_LuGDeK" pitchFamily="2" charset="0"/>
                <a:cs typeface="AH_LuGDeK" pitchFamily="2" charset="0"/>
              </a:rPr>
              <a:t>ดอกไม้</a:t>
            </a:r>
            <a:r>
              <a:rPr lang="th-TH" sz="5400" b="1" dirty="0" smtClean="0">
                <a:solidFill>
                  <a:srgbClr val="00B050"/>
                </a:solidFill>
                <a:latin typeface="AH_LuGDeK" pitchFamily="2" charset="0"/>
                <a:cs typeface="AH_LuGDeK" pitchFamily="2" charset="0"/>
              </a:rPr>
              <a:t>จาก</a:t>
            </a:r>
            <a:r>
              <a:rPr lang="th-TH" sz="5400" b="1" dirty="0" smtClean="0">
                <a:solidFill>
                  <a:srgbClr val="FFC000"/>
                </a:solidFill>
                <a:latin typeface="AH_LuGDeK" pitchFamily="2" charset="0"/>
                <a:cs typeface="AH_LuGDeK" pitchFamily="2" charset="0"/>
              </a:rPr>
              <a:t>ถุง</a:t>
            </a:r>
            <a:r>
              <a:rPr lang="th-TH" sz="5400" b="1" dirty="0" smtClean="0">
                <a:solidFill>
                  <a:srgbClr val="002060"/>
                </a:solidFill>
                <a:latin typeface="AH_LuGDeK" pitchFamily="2" charset="0"/>
                <a:cs typeface="AH_LuGDeK" pitchFamily="2" charset="0"/>
              </a:rPr>
              <a:t>น้ำยา</a:t>
            </a:r>
            <a:r>
              <a:rPr lang="th-TH" sz="5400" b="1" dirty="0" smtClean="0">
                <a:solidFill>
                  <a:srgbClr val="C00000"/>
                </a:solidFill>
                <a:latin typeface="AH_LuGDeK" pitchFamily="2" charset="0"/>
                <a:cs typeface="AH_LuGDeK" pitchFamily="2" charset="0"/>
              </a:rPr>
              <a:t>ปรับผ้านุ่ม</a:t>
            </a:r>
            <a:endParaRPr lang="th-TH" sz="5400" b="1" dirty="0" smtClean="0">
              <a:solidFill>
                <a:srgbClr val="C00000"/>
              </a:solidFill>
              <a:latin typeface="AH_LuGDeK" pitchFamily="2" charset="0"/>
              <a:cs typeface="AH_LuGDe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77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3944" y="5473005"/>
            <a:ext cx="9144000" cy="1384995"/>
          </a:xfrm>
          <a:prstGeom prst="rect">
            <a:avLst/>
          </a:prstGeom>
          <a:solidFill>
            <a:srgbClr val="00FF99"/>
          </a:solidFill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05_ZZ Death Note 1.0" pitchFamily="2" charset="0"/>
                <a:cs typeface="05_ZZ Death Note 1.0" pitchFamily="2" charset="0"/>
              </a:rPr>
              <a:t>         </a:t>
            </a:r>
            <a:endParaRPr lang="th-TH" sz="800" b="1" dirty="0" smtClean="0">
              <a:latin typeface="05_ZZ Death Note 1.0" pitchFamily="2" charset="0"/>
              <a:cs typeface="05_ZZ Death Note 1.0" pitchFamily="2" charset="0"/>
            </a:endParaRPr>
          </a:p>
          <a:p>
            <a:r>
              <a:rPr lang="th-TH" b="1" dirty="0" smtClean="0">
                <a:latin typeface="05_ZZ Death Note 1.0" pitchFamily="2" charset="0"/>
                <a:cs typeface="05_ZZ Death Note 1.0" pitchFamily="2" charset="0"/>
              </a:rPr>
              <a:t> </a:t>
            </a:r>
            <a:r>
              <a:rPr lang="en-US" b="1" dirty="0" smtClean="0">
                <a:latin typeface="05_ZZ Death Note 1.0" pitchFamily="2" charset="0"/>
                <a:cs typeface="05_ZZ Death Note 1.0" pitchFamily="2" charset="0"/>
              </a:rPr>
              <a:t>     5. </a:t>
            </a:r>
            <a:r>
              <a:rPr lang="th-TH" b="1" dirty="0">
                <a:latin typeface="05_ZZ Death Note 1.0" pitchFamily="2" charset="0"/>
                <a:cs typeface="05_ZZ Death Note 1.0" pitchFamily="2" charset="0"/>
              </a:rPr>
              <a:t>เมื่อม้วนเสร็จได้ดอกตามต้องการแล้วก็พันก้านด้วย</a:t>
            </a:r>
            <a:r>
              <a:rPr lang="th-TH" b="1" dirty="0" err="1">
                <a:latin typeface="05_ZZ Death Note 1.0" pitchFamily="2" charset="0"/>
                <a:cs typeface="05_ZZ Death Note 1.0" pitchFamily="2" charset="0"/>
              </a:rPr>
              <a:t>ฟลอ</a:t>
            </a:r>
            <a:r>
              <a:rPr lang="th-TH" b="1" dirty="0">
                <a:latin typeface="05_ZZ Death Note 1.0" pitchFamily="2" charset="0"/>
                <a:cs typeface="05_ZZ Death Note 1.0" pitchFamily="2" charset="0"/>
              </a:rPr>
              <a:t>ร่าเทป และติดใบไม้</a:t>
            </a:r>
            <a:r>
              <a:rPr lang="th-TH" b="1" dirty="0" smtClean="0">
                <a:latin typeface="05_ZZ Death Note 1.0" pitchFamily="2" charset="0"/>
                <a:cs typeface="05_ZZ Death Note 1.0" pitchFamily="2" charset="0"/>
              </a:rPr>
              <a:t> </a:t>
            </a:r>
            <a:r>
              <a:rPr lang="th-TH" dirty="0" smtClean="0">
                <a:latin typeface="05_ZZ Death Note 1.0" pitchFamily="2" charset="0"/>
                <a:cs typeface="05_ZZ Death Note 1.0" pitchFamily="2" charset="0"/>
              </a:rPr>
              <a:t/>
            </a:r>
            <a:br>
              <a:rPr lang="th-TH" dirty="0" smtClean="0">
                <a:latin typeface="05_ZZ Death Note 1.0" pitchFamily="2" charset="0"/>
                <a:cs typeface="05_ZZ Death Note 1.0" pitchFamily="2" charset="0"/>
              </a:rPr>
            </a:br>
            <a:endParaRPr lang="th-TH" b="1" dirty="0">
              <a:latin typeface="05_ZZ Death Note 1.0" pitchFamily="2" charset="0"/>
              <a:cs typeface="05_ZZ Death Note 1.0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9144000" cy="1754326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 smtClean="0">
                <a:solidFill>
                  <a:srgbClr val="FF0000"/>
                </a:solidFill>
                <a:latin typeface="AH_LuGDeK" pitchFamily="2" charset="0"/>
                <a:cs typeface="AH_LuGDeK" pitchFamily="2" charset="0"/>
              </a:rPr>
              <a:t>วิ</a:t>
            </a:r>
            <a:r>
              <a:rPr lang="th-TH" sz="5400" b="1" dirty="0" smtClean="0">
                <a:solidFill>
                  <a:srgbClr val="00B050"/>
                </a:solidFill>
                <a:latin typeface="AH_LuGDeK" pitchFamily="2" charset="0"/>
                <a:cs typeface="AH_LuGDeK" pitchFamily="2" charset="0"/>
              </a:rPr>
              <a:t>ธี</a:t>
            </a:r>
            <a:r>
              <a:rPr lang="th-TH" sz="5400" b="1" dirty="0" smtClean="0">
                <a:solidFill>
                  <a:schemeClr val="accent2">
                    <a:lumMod val="75000"/>
                  </a:schemeClr>
                </a:solidFill>
                <a:latin typeface="AH_LuGDeK" pitchFamily="2" charset="0"/>
                <a:cs typeface="AH_LuGDeK" pitchFamily="2" charset="0"/>
              </a:rPr>
              <a:t>ป</a:t>
            </a:r>
            <a:r>
              <a:rPr lang="th-TH" sz="5400" b="1" dirty="0" smtClean="0">
                <a:solidFill>
                  <a:srgbClr val="00B0F0"/>
                </a:solidFill>
                <a:latin typeface="AH_LuGDeK" pitchFamily="2" charset="0"/>
                <a:cs typeface="AH_LuGDeK" pitchFamily="2" charset="0"/>
              </a:rPr>
              <a:t>ร</a:t>
            </a:r>
            <a:r>
              <a:rPr lang="th-TH" sz="5400" b="1" dirty="0" smtClean="0">
                <a:solidFill>
                  <a:srgbClr val="FF0000"/>
                </a:solidFill>
                <a:latin typeface="AH_LuGDeK" pitchFamily="2" charset="0"/>
                <a:cs typeface="AH_LuGDeK" pitchFamily="2" charset="0"/>
              </a:rPr>
              <a:t>ะ</a:t>
            </a:r>
            <a:r>
              <a:rPr lang="th-TH" sz="5400" b="1" dirty="0" smtClean="0">
                <a:solidFill>
                  <a:schemeClr val="accent6">
                    <a:lumMod val="75000"/>
                  </a:schemeClr>
                </a:solidFill>
                <a:latin typeface="AH_LuGDeK" pitchFamily="2" charset="0"/>
                <a:cs typeface="AH_LuGDeK" pitchFamily="2" charset="0"/>
              </a:rPr>
              <a:t>ดิ</a:t>
            </a:r>
            <a:r>
              <a:rPr lang="th-TH" sz="5400" b="1" dirty="0" smtClean="0">
                <a:solidFill>
                  <a:srgbClr val="00B050"/>
                </a:solidFill>
                <a:latin typeface="AH_LuGDeK" pitchFamily="2" charset="0"/>
                <a:cs typeface="AH_LuGDeK" pitchFamily="2" charset="0"/>
              </a:rPr>
              <a:t>ษ</a:t>
            </a:r>
            <a:r>
              <a:rPr lang="th-TH" sz="5400" b="1" dirty="0" smtClean="0">
                <a:solidFill>
                  <a:srgbClr val="002060"/>
                </a:solidFill>
                <a:latin typeface="AH_LuGDeK" pitchFamily="2" charset="0"/>
                <a:cs typeface="AH_LuGDeK" pitchFamily="2" charset="0"/>
              </a:rPr>
              <a:t>ฐ์</a:t>
            </a:r>
          </a:p>
          <a:p>
            <a:pPr algn="ctr"/>
            <a:r>
              <a:rPr lang="th-TH" sz="5400" b="1" dirty="0" smtClean="0">
                <a:solidFill>
                  <a:schemeClr val="accent2">
                    <a:lumMod val="75000"/>
                  </a:schemeClr>
                </a:solidFill>
                <a:latin typeface="AH_LuGDeK" pitchFamily="2" charset="0"/>
                <a:cs typeface="AH_LuGDeK" pitchFamily="2" charset="0"/>
              </a:rPr>
              <a:t>ดอกไม้</a:t>
            </a:r>
            <a:r>
              <a:rPr lang="th-TH" sz="5400" b="1" dirty="0" smtClean="0">
                <a:solidFill>
                  <a:srgbClr val="00B050"/>
                </a:solidFill>
                <a:latin typeface="AH_LuGDeK" pitchFamily="2" charset="0"/>
                <a:cs typeface="AH_LuGDeK" pitchFamily="2" charset="0"/>
              </a:rPr>
              <a:t>จาก</a:t>
            </a:r>
            <a:r>
              <a:rPr lang="th-TH" sz="5400" b="1" dirty="0" smtClean="0">
                <a:solidFill>
                  <a:srgbClr val="FFC000"/>
                </a:solidFill>
                <a:latin typeface="AH_LuGDeK" pitchFamily="2" charset="0"/>
                <a:cs typeface="AH_LuGDeK" pitchFamily="2" charset="0"/>
              </a:rPr>
              <a:t>ถุง</a:t>
            </a:r>
            <a:r>
              <a:rPr lang="th-TH" sz="5400" b="1" dirty="0" smtClean="0">
                <a:solidFill>
                  <a:srgbClr val="002060"/>
                </a:solidFill>
                <a:latin typeface="AH_LuGDeK" pitchFamily="2" charset="0"/>
                <a:cs typeface="AH_LuGDeK" pitchFamily="2" charset="0"/>
              </a:rPr>
              <a:t>น้ำยา</a:t>
            </a:r>
            <a:r>
              <a:rPr lang="th-TH" sz="5400" b="1" dirty="0" smtClean="0">
                <a:solidFill>
                  <a:srgbClr val="C00000"/>
                </a:solidFill>
                <a:latin typeface="AH_LuGDeK" pitchFamily="2" charset="0"/>
                <a:cs typeface="AH_LuGDeK" pitchFamily="2" charset="0"/>
              </a:rPr>
              <a:t>ปรับผ้านุ่ม</a:t>
            </a:r>
            <a:endParaRPr lang="th-TH" sz="5400" b="1" dirty="0" smtClean="0">
              <a:solidFill>
                <a:srgbClr val="C00000"/>
              </a:solidFill>
              <a:latin typeface="AH_LuGDeK" pitchFamily="2" charset="0"/>
              <a:cs typeface="AH_LuGDe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50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160</Words>
  <Application>Microsoft Office PowerPoint</Application>
  <PresentationFormat>นำเสนอทางหน้าจอ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6</vt:i4>
      </vt:variant>
    </vt:vector>
  </HeadingPairs>
  <TitlesOfParts>
    <vt:vector size="7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ขั้นตอนการประดิษฐ์ ดอกไม้จากถุงน้ำยาปรับผ้านุ่ม</dc:title>
  <dc:creator>User</dc:creator>
  <cp:lastModifiedBy>User</cp:lastModifiedBy>
  <cp:revision>6</cp:revision>
  <dcterms:created xsi:type="dcterms:W3CDTF">2021-05-29T04:16:59Z</dcterms:created>
  <dcterms:modified xsi:type="dcterms:W3CDTF">2021-05-29T05:22:51Z</dcterms:modified>
</cp:coreProperties>
</file>